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73EC-8E55-B149-A753-06FB342CE0B0}" type="datetimeFigureOut">
              <a:rPr lang="en-US" smtClean="0"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5D5-065B-304D-B12B-4DFB276E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2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73EC-8E55-B149-A753-06FB342CE0B0}" type="datetimeFigureOut">
              <a:rPr lang="en-US" smtClean="0"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5D5-065B-304D-B12B-4DFB276E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73EC-8E55-B149-A753-06FB342CE0B0}" type="datetimeFigureOut">
              <a:rPr lang="en-US" smtClean="0"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5D5-065B-304D-B12B-4DFB276E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74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73EC-8E55-B149-A753-06FB342CE0B0}" type="datetimeFigureOut">
              <a:rPr lang="en-US" smtClean="0"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5D5-065B-304D-B12B-4DFB276E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46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73EC-8E55-B149-A753-06FB342CE0B0}" type="datetimeFigureOut">
              <a:rPr lang="en-US" smtClean="0"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5D5-065B-304D-B12B-4DFB276E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40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73EC-8E55-B149-A753-06FB342CE0B0}" type="datetimeFigureOut">
              <a:rPr lang="en-US" smtClean="0"/>
              <a:t>1/26/15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5D5-065B-304D-B12B-4DFB276E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52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73EC-8E55-B149-A753-06FB342CE0B0}" type="datetimeFigureOut">
              <a:rPr lang="en-US" smtClean="0"/>
              <a:t>1/26/15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5D5-065B-304D-B12B-4DFB276E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43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73EC-8E55-B149-A753-06FB342CE0B0}" type="datetimeFigureOut">
              <a:rPr lang="en-US" smtClean="0"/>
              <a:t>1/26/15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5D5-065B-304D-B12B-4DFB276E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2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73EC-8E55-B149-A753-06FB342CE0B0}" type="datetimeFigureOut">
              <a:rPr lang="en-US" smtClean="0"/>
              <a:t>1/26/15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5D5-065B-304D-B12B-4DFB276E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83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73EC-8E55-B149-A753-06FB342CE0B0}" type="datetimeFigureOut">
              <a:rPr lang="en-US" smtClean="0"/>
              <a:t>1/26/15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5D5-065B-304D-B12B-4DFB276E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2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73EC-8E55-B149-A753-06FB342CE0B0}" type="datetimeFigureOut">
              <a:rPr lang="en-US" smtClean="0"/>
              <a:t>1/26/15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5D5-065B-304D-B12B-4DFB276E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4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D73EC-8E55-B149-A753-06FB342CE0B0}" type="datetimeFigureOut">
              <a:rPr lang="en-US" smtClean="0"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4E5D5-065B-304D-B12B-4DFB276E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4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9382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 Russ</dc:creator>
  <cp:lastModifiedBy>Rev Russ</cp:lastModifiedBy>
  <cp:revision>1</cp:revision>
  <dcterms:created xsi:type="dcterms:W3CDTF">2015-01-27T00:50:28Z</dcterms:created>
  <dcterms:modified xsi:type="dcterms:W3CDTF">2015-01-27T00:54:49Z</dcterms:modified>
</cp:coreProperties>
</file>